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9906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0371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0743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92975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30488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15780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3580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42852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9677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6822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32700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7335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9B8EA-0179-4C9B-95CA-813D74ADF0C3}" type="datetimeFigureOut">
              <a:rPr lang="en-PH" smtClean="0"/>
              <a:t>31/05/2024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76ABA-3032-4B5B-BE44-BEEEB84CDE2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554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2EDE87-C290-46F4-9E98-237091256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19" y="654909"/>
            <a:ext cx="5611975" cy="3645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F97071-3514-41F4-AAFB-4380311D1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19" y="4725832"/>
            <a:ext cx="5602970" cy="452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425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19ACDA-35E1-4583-B074-780E857E8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07" y="716691"/>
            <a:ext cx="5817186" cy="381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86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A96567-40EA-4BD5-806E-33E1A71FB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2" y="551210"/>
            <a:ext cx="5721178" cy="628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65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0</Words>
  <Application>Microsoft Office PowerPoint</Application>
  <PresentationFormat>A4 Paper (210x297 mm)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DPWH User</dc:creator>
  <cp:lastModifiedBy>DPWH User</cp:lastModifiedBy>
  <cp:revision>3</cp:revision>
  <cp:lastPrinted>2024-05-31T00:38:43Z</cp:lastPrinted>
  <dcterms:created xsi:type="dcterms:W3CDTF">2024-05-31T00:26:46Z</dcterms:created>
  <dcterms:modified xsi:type="dcterms:W3CDTF">2024-05-31T03:10:13Z</dcterms:modified>
</cp:coreProperties>
</file>